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9C"/>
    <a:srgbClr val="E61673"/>
    <a:srgbClr val="FFDC2A"/>
    <a:srgbClr val="390000"/>
    <a:srgbClr val="EB5F35"/>
    <a:srgbClr val="00693E"/>
    <a:srgbClr val="E60012"/>
    <a:srgbClr val="004A80"/>
    <a:srgbClr val="4D3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7518" autoAdjust="0"/>
  </p:normalViewPr>
  <p:slideViewPr>
    <p:cSldViewPr snapToGrid="0" showGuides="1">
      <p:cViewPr varScale="1">
        <p:scale>
          <a:sx n="73" d="100"/>
          <a:sy n="73" d="100"/>
        </p:scale>
        <p:origin x="576" y="54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8642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0986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28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595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831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000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54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045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77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48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241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293EF-726D-49CE-BC28-E330706054FF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605D1-D4E5-4D0B-BE1E-ABFED02962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402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図形, 四角形, 正方形&#10;&#10;AI 生成コンテンツは誤りを含む可能性があります。">
            <a:extLst>
              <a:ext uri="{FF2B5EF4-FFF2-40B4-BE49-F238E27FC236}">
                <a16:creationId xmlns:a16="http://schemas.microsoft.com/office/drawing/2014/main" id="{0D393A12-973F-8C94-E78C-1C40FB0466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" y="0"/>
            <a:ext cx="7559529" cy="10691813"/>
          </a:xfrm>
          <a:prstGeom prst="rect">
            <a:avLst/>
          </a:prstGeom>
        </p:spPr>
      </p:pic>
      <p:pic>
        <p:nvPicPr>
          <p:cNvPr id="30" name="図 29" descr="皿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DD9CDC53-6B39-47F4-7B43-EE318079D5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4368801" cy="3022599"/>
          </a:xfrm>
          <a:prstGeom prst="rect">
            <a:avLst/>
          </a:prstGeom>
        </p:spPr>
      </p:pic>
      <p:pic>
        <p:nvPicPr>
          <p:cNvPr id="28" name="図 27" descr="皿の上の肉と野菜の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52AFC77D-8F35-EE3B-D8FB-E1FA73CE1D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85433"/>
            <a:ext cx="3369734" cy="3475567"/>
          </a:xfrm>
          <a:prstGeom prst="rect">
            <a:avLst/>
          </a:prstGeom>
        </p:spPr>
      </p:pic>
      <p:pic>
        <p:nvPicPr>
          <p:cNvPr id="26" name="図 25" descr="ボウルに入っているスープ&#10;&#10;AI 生成コンテンツは誤りを含む可能性があります。">
            <a:extLst>
              <a:ext uri="{FF2B5EF4-FFF2-40B4-BE49-F238E27FC236}">
                <a16:creationId xmlns:a16="http://schemas.microsoft.com/office/drawing/2014/main" id="{63E277D4-5234-B9C6-E09E-F12EC72759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47" y="4419601"/>
            <a:ext cx="4329586" cy="2959100"/>
          </a:xfrm>
          <a:prstGeom prst="rect">
            <a:avLst/>
          </a:prstGeom>
        </p:spPr>
      </p:pic>
      <p:pic>
        <p:nvPicPr>
          <p:cNvPr id="24" name="図 23" descr="皿の上にあるパスタ&#10;&#10;AI 生成コンテンツは誤りを含む可能性があります。">
            <a:extLst>
              <a:ext uri="{FF2B5EF4-FFF2-40B4-BE49-F238E27FC236}">
                <a16:creationId xmlns:a16="http://schemas.microsoft.com/office/drawing/2014/main" id="{E62293C6-169A-2306-83F2-7F2D8017496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5775960"/>
            <a:ext cx="5994399" cy="5257396"/>
          </a:xfrm>
          <a:prstGeom prst="rect">
            <a:avLst/>
          </a:prstGeom>
        </p:spPr>
      </p:pic>
      <p:pic>
        <p:nvPicPr>
          <p:cNvPr id="34" name="図 33" descr="QR コード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D83D8A8-9BA9-DDDA-1972-CC16E317E30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240" y="838200"/>
            <a:ext cx="4033520" cy="6029960"/>
          </a:xfrm>
          <a:prstGeom prst="rect">
            <a:avLst/>
          </a:prstGeom>
        </p:spPr>
      </p:pic>
      <p:pic>
        <p:nvPicPr>
          <p:cNvPr id="22" name="図 21" descr="ボウル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6BCDA29E-19B2-1FF9-0DF7-A567EF5C11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5641" y="7254240"/>
            <a:ext cx="4344034" cy="3437573"/>
          </a:xfrm>
          <a:prstGeom prst="rect">
            <a:avLst/>
          </a:prstGeom>
        </p:spPr>
      </p:pic>
      <p:pic>
        <p:nvPicPr>
          <p:cNvPr id="18" name="図 17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611DFF09-81C8-4BDD-71FB-521A02E3EC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3164" y="742"/>
            <a:ext cx="7559602" cy="1069191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24DB039-D148-C394-4948-3CCBD20B848C}"/>
              </a:ext>
            </a:extLst>
          </p:cNvPr>
          <p:cNvSpPr txBox="1"/>
          <p:nvPr/>
        </p:nvSpPr>
        <p:spPr>
          <a:xfrm>
            <a:off x="110330" y="5990400"/>
            <a:ext cx="1881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500</a:t>
            </a:r>
            <a:r>
              <a:rPr kumimoji="1" lang="ja-JP" altLang="en-US" sz="2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4400" b="1" spc="200" dirty="0">
              <a:solidFill>
                <a:srgbClr val="FFDC2A"/>
              </a:solidFill>
              <a:effectLst>
                <a:glow rad="1270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0F805B4-C81A-9F79-BAEC-E0B2FB5322DA}"/>
              </a:ext>
            </a:extLst>
          </p:cNvPr>
          <p:cNvSpPr txBox="1"/>
          <p:nvPr/>
        </p:nvSpPr>
        <p:spPr>
          <a:xfrm>
            <a:off x="3629247" y="729103"/>
            <a:ext cx="1881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-1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4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2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70D47CA-2044-2FD4-0041-956CCBABF0AB}"/>
              </a:ext>
            </a:extLst>
          </p:cNvPr>
          <p:cNvSpPr txBox="1"/>
          <p:nvPr/>
        </p:nvSpPr>
        <p:spPr>
          <a:xfrm>
            <a:off x="1528958" y="3768769"/>
            <a:ext cx="1881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-1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65</a:t>
            </a:r>
            <a:r>
              <a:rPr kumimoji="1" lang="en-US" altLang="ja-JP" sz="4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2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4400" b="1" spc="200" dirty="0">
              <a:solidFill>
                <a:srgbClr val="FFDC2A"/>
              </a:solidFill>
              <a:effectLst>
                <a:glow rad="1270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1A7A980-934A-FF59-C079-1C02BD73AA24}"/>
              </a:ext>
            </a:extLst>
          </p:cNvPr>
          <p:cNvSpPr txBox="1"/>
          <p:nvPr/>
        </p:nvSpPr>
        <p:spPr>
          <a:xfrm>
            <a:off x="236347" y="9666262"/>
            <a:ext cx="1881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-1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72</a:t>
            </a:r>
            <a:r>
              <a:rPr kumimoji="1" lang="en-US" altLang="ja-JP" sz="4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2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4400" b="1" spc="200" dirty="0">
              <a:solidFill>
                <a:srgbClr val="FFDC2A"/>
              </a:solidFill>
              <a:effectLst>
                <a:glow rad="1270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82076A-36EB-D8B9-1593-7560CF2961C1}"/>
              </a:ext>
            </a:extLst>
          </p:cNvPr>
          <p:cNvSpPr txBox="1"/>
          <p:nvPr/>
        </p:nvSpPr>
        <p:spPr>
          <a:xfrm>
            <a:off x="5499499" y="7367282"/>
            <a:ext cx="1881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b="1" spc="-1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4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sz="2400" b="1" spc="200" dirty="0">
                <a:solidFill>
                  <a:srgbClr val="FFDC2A"/>
                </a:solidFill>
                <a:effectLst>
                  <a:glow rad="1270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4400" b="1" spc="200" dirty="0">
              <a:solidFill>
                <a:srgbClr val="FFDC2A"/>
              </a:solidFill>
              <a:effectLst>
                <a:glow rad="1270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A18536-F09C-4BC9-DCE5-FF8D405EEE12}"/>
              </a:ext>
            </a:extLst>
          </p:cNvPr>
          <p:cNvSpPr txBox="1"/>
          <p:nvPr/>
        </p:nvSpPr>
        <p:spPr>
          <a:xfrm>
            <a:off x="-749294" y="5292933"/>
            <a:ext cx="3406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参鶏湯</a:t>
            </a:r>
            <a:endParaRPr kumimoji="1" lang="en-US" altLang="ja-JP" sz="28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ctr"/>
            <a:r>
              <a:rPr kumimoji="1" lang="ja-JP" altLang="en-US" sz="20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（サムゲタン）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448C75B-940B-1245-8F15-428FF70D784A}"/>
              </a:ext>
            </a:extLst>
          </p:cNvPr>
          <p:cNvSpPr txBox="1"/>
          <p:nvPr/>
        </p:nvSpPr>
        <p:spPr>
          <a:xfrm>
            <a:off x="1175669" y="3066088"/>
            <a:ext cx="2216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タンスユク</a:t>
            </a:r>
            <a:endParaRPr kumimoji="1" lang="en-US" altLang="ja-JP" sz="2800" spc="-4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ctr"/>
            <a:r>
              <a:rPr kumimoji="1" lang="ja-JP" altLang="en-US" sz="20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（韓国風酢豚）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099519-8601-858C-D73A-C2F9BBBFC5A4}"/>
              </a:ext>
            </a:extLst>
          </p:cNvPr>
          <p:cNvSpPr txBox="1"/>
          <p:nvPr/>
        </p:nvSpPr>
        <p:spPr>
          <a:xfrm>
            <a:off x="264168" y="8829661"/>
            <a:ext cx="3515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spc="-5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ねぎみそあったか</a:t>
            </a:r>
            <a:endParaRPr kumimoji="1" lang="en-US" altLang="ja-JP" sz="2800" spc="-5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r>
              <a:rPr kumimoji="1" lang="ja-JP" altLang="en-US" sz="2800" spc="-5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ホルモンうどん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08F4D5E-35A4-7E3D-8AD3-B1BF3110C593}"/>
              </a:ext>
            </a:extLst>
          </p:cNvPr>
          <p:cNvSpPr txBox="1"/>
          <p:nvPr/>
        </p:nvSpPr>
        <p:spPr>
          <a:xfrm>
            <a:off x="5289800" y="6977019"/>
            <a:ext cx="277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豚肉のクッパ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187C03D-4F77-03BC-0EEA-E8EC180D43DC}"/>
              </a:ext>
            </a:extLst>
          </p:cNvPr>
          <p:cNvSpPr txBox="1"/>
          <p:nvPr/>
        </p:nvSpPr>
        <p:spPr>
          <a:xfrm>
            <a:off x="2578100" y="370643"/>
            <a:ext cx="4295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spc="-5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たっぷりナムルのっけご飯</a:t>
            </a:r>
          </a:p>
        </p:txBody>
      </p:sp>
    </p:spTree>
    <p:extLst>
      <p:ext uri="{BB962C8B-B14F-4D97-AF65-F5344CB8AC3E}">
        <p14:creationId xmlns:p14="http://schemas.microsoft.com/office/powerpoint/2010/main" val="371627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図形, 四角形&#10;&#10;AI 生成コンテンツは誤りを含む可能性があります。">
            <a:extLst>
              <a:ext uri="{FF2B5EF4-FFF2-40B4-BE49-F238E27FC236}">
                <a16:creationId xmlns:a16="http://schemas.microsoft.com/office/drawing/2014/main" id="{621F31DA-6CD2-167A-9CC2-D7CE5711C7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559675" cy="9207843"/>
          </a:xfrm>
          <a:prstGeom prst="rect">
            <a:avLst/>
          </a:prstGeom>
        </p:spPr>
      </p:pic>
      <p:pic>
        <p:nvPicPr>
          <p:cNvPr id="60" name="図 5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F9CD578-5E8A-CF3E-19F7-D92FBDD4E3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069187" y="4311998"/>
            <a:ext cx="822962" cy="192024"/>
          </a:xfrm>
          <a:prstGeom prst="rect">
            <a:avLst/>
          </a:prstGeom>
        </p:spPr>
      </p:pic>
      <p:pic>
        <p:nvPicPr>
          <p:cNvPr id="23" name="図 22" descr="皿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F2B7A842-7476-F331-F6E8-DB34223844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3992" y="5223709"/>
            <a:ext cx="2395684" cy="1960128"/>
          </a:xfrm>
          <a:prstGeom prst="rect">
            <a:avLst/>
          </a:prstGeom>
        </p:spPr>
      </p:pic>
      <p:pic>
        <p:nvPicPr>
          <p:cNvPr id="31" name="図 30" descr="ボウル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5FCFE343-BB33-503B-F24B-EAD96A7913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27625" y="7066362"/>
            <a:ext cx="2432050" cy="1978025"/>
          </a:xfrm>
          <a:prstGeom prst="rect">
            <a:avLst/>
          </a:prstGeom>
        </p:spPr>
      </p:pic>
      <p:pic>
        <p:nvPicPr>
          <p:cNvPr id="42" name="図 41" descr="皿の上の肉と野菜の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4079CABC-A0F3-7A22-1B18-D0793EF64A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78888"/>
            <a:ext cx="1851024" cy="1962150"/>
          </a:xfrm>
          <a:prstGeom prst="rect">
            <a:avLst/>
          </a:prstGeom>
        </p:spPr>
      </p:pic>
      <p:pic>
        <p:nvPicPr>
          <p:cNvPr id="35" name="図 34" descr="皿の上にあるパスタ&#10;&#10;AI 生成コンテンツは誤りを含む可能性があります。">
            <a:extLst>
              <a:ext uri="{FF2B5EF4-FFF2-40B4-BE49-F238E27FC236}">
                <a16:creationId xmlns:a16="http://schemas.microsoft.com/office/drawing/2014/main" id="{A592CFDF-990B-5AD9-F1D6-B6AEDAE02B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6659963"/>
            <a:ext cx="3175001" cy="2384424"/>
          </a:xfrm>
          <a:prstGeom prst="rect">
            <a:avLst/>
          </a:prstGeom>
        </p:spPr>
      </p:pic>
      <p:pic>
        <p:nvPicPr>
          <p:cNvPr id="39" name="図 38" descr="ボウルに入ったスープ&#10;&#10;AI 生成コンテンツは誤りを含む可能性があります。">
            <a:extLst>
              <a:ext uri="{FF2B5EF4-FFF2-40B4-BE49-F238E27FC236}">
                <a16:creationId xmlns:a16="http://schemas.microsoft.com/office/drawing/2014/main" id="{9C781C74-A829-50C3-6274-E326099D15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4840687"/>
            <a:ext cx="2435225" cy="1450975"/>
          </a:xfrm>
          <a:prstGeom prst="rect">
            <a:avLst/>
          </a:prstGeom>
        </p:spPr>
      </p:pic>
      <p:pic>
        <p:nvPicPr>
          <p:cNvPr id="43" name="図 42" descr="皿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A85FD16A-5B40-C4E6-8186-928FD92FA9E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1" y="2505909"/>
            <a:ext cx="2399664" cy="1960128"/>
          </a:xfrm>
          <a:prstGeom prst="rect">
            <a:avLst/>
          </a:prstGeom>
        </p:spPr>
      </p:pic>
      <p:pic>
        <p:nvPicPr>
          <p:cNvPr id="44" name="図 43" descr="ボウルに盛られた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E8AF204C-7837-B170-B3A4-8FE04068D15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3" y="646511"/>
            <a:ext cx="2440305" cy="1991359"/>
          </a:xfrm>
          <a:prstGeom prst="rect">
            <a:avLst/>
          </a:prstGeom>
        </p:spPr>
      </p:pic>
      <p:pic>
        <p:nvPicPr>
          <p:cNvPr id="45" name="図 44" descr="皿の上の肉と野菜の料理&#10;&#10;AI 生成コンテンツは誤りを含む可能性があります。">
            <a:extLst>
              <a:ext uri="{FF2B5EF4-FFF2-40B4-BE49-F238E27FC236}">
                <a16:creationId xmlns:a16="http://schemas.microsoft.com/office/drawing/2014/main" id="{F0BE8CAF-DD9B-3103-38B6-D70F50A5F74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713965" y="2031448"/>
            <a:ext cx="1845710" cy="1962150"/>
          </a:xfrm>
          <a:prstGeom prst="rect">
            <a:avLst/>
          </a:prstGeom>
        </p:spPr>
      </p:pic>
      <p:pic>
        <p:nvPicPr>
          <p:cNvPr id="46" name="図 45" descr="皿の上にあるパスタ&#10;&#10;AI 生成コンテンツは誤りを含む可能性があります。">
            <a:extLst>
              <a:ext uri="{FF2B5EF4-FFF2-40B4-BE49-F238E27FC236}">
                <a16:creationId xmlns:a16="http://schemas.microsoft.com/office/drawing/2014/main" id="{9ACEF76E-F4FA-5951-0824-775837DF3B7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4387851" y="646510"/>
            <a:ext cx="3171824" cy="2388871"/>
          </a:xfrm>
          <a:prstGeom prst="rect">
            <a:avLst/>
          </a:prstGeom>
        </p:spPr>
      </p:pic>
      <p:pic>
        <p:nvPicPr>
          <p:cNvPr id="47" name="図 46" descr="ボウルに入ったスープ&#10;&#10;AI 生成コンテンツは誤りを含む可能性があります。">
            <a:extLst>
              <a:ext uri="{FF2B5EF4-FFF2-40B4-BE49-F238E27FC236}">
                <a16:creationId xmlns:a16="http://schemas.microsoft.com/office/drawing/2014/main" id="{2F6F39FA-641A-6BC7-F8E0-9BE5BC69523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4973954" y="3381457"/>
            <a:ext cx="2435225" cy="1459230"/>
          </a:xfrm>
          <a:prstGeom prst="rect">
            <a:avLst/>
          </a:prstGeom>
        </p:spPr>
      </p:pic>
      <p:pic>
        <p:nvPicPr>
          <p:cNvPr id="49" name="図 48" descr="QR コード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E67A1B1-086D-1187-1666-8C0D2D994AA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1033" y="5369226"/>
            <a:ext cx="3718568" cy="3157734"/>
          </a:xfrm>
          <a:prstGeom prst="rect">
            <a:avLst/>
          </a:prstGeom>
        </p:spPr>
      </p:pic>
      <p:pic>
        <p:nvPicPr>
          <p:cNvPr id="56" name="図 55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8195898E-E0F0-9BD1-369D-E7DA7EC5BF2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154" y="1165666"/>
            <a:ext cx="3718568" cy="3157734"/>
          </a:xfrm>
          <a:prstGeom prst="rect">
            <a:avLst/>
          </a:prstGeom>
        </p:spPr>
      </p:pic>
      <p:pic>
        <p:nvPicPr>
          <p:cNvPr id="13" name="図 12" descr="アプリケーション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27B4724-DA61-0B9E-62CD-EC2083430C6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01632" y="0"/>
            <a:ext cx="7559675" cy="9207843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121E86-CB74-AABC-3D3A-3EA79898CF74}"/>
              </a:ext>
            </a:extLst>
          </p:cNvPr>
          <p:cNvSpPr txBox="1"/>
          <p:nvPr/>
        </p:nvSpPr>
        <p:spPr>
          <a:xfrm>
            <a:off x="91615" y="5478584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500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C987853-F9F4-9275-CBA2-A60F6343C123}"/>
              </a:ext>
            </a:extLst>
          </p:cNvPr>
          <p:cNvSpPr txBox="1"/>
          <p:nvPr/>
        </p:nvSpPr>
        <p:spPr>
          <a:xfrm>
            <a:off x="6342425" y="5607997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2800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1400" b="1" spc="50" dirty="0">
              <a:solidFill>
                <a:srgbClr val="FFDC2A"/>
              </a:solidFill>
              <a:effectLst>
                <a:glow rad="889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49E36F1-6B3F-3B6B-B908-30A9EEF20E5E}"/>
              </a:ext>
            </a:extLst>
          </p:cNvPr>
          <p:cNvSpPr txBox="1"/>
          <p:nvPr/>
        </p:nvSpPr>
        <p:spPr>
          <a:xfrm>
            <a:off x="742030" y="6813560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650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34F5E39-BE6D-9319-86F4-928BBD745884}"/>
              </a:ext>
            </a:extLst>
          </p:cNvPr>
          <p:cNvSpPr txBox="1"/>
          <p:nvPr/>
        </p:nvSpPr>
        <p:spPr>
          <a:xfrm>
            <a:off x="5266641" y="8440442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DD269CC-84C2-CED8-93B8-1FEF9BD45F13}"/>
              </a:ext>
            </a:extLst>
          </p:cNvPr>
          <p:cNvSpPr txBox="1"/>
          <p:nvPr/>
        </p:nvSpPr>
        <p:spPr>
          <a:xfrm>
            <a:off x="615365" y="6304836"/>
            <a:ext cx="154363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 </a:t>
            </a:r>
            <a:r>
              <a:rPr kumimoji="1" lang="ja-JP" altLang="en-US" sz="20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タンスユク</a:t>
            </a:r>
            <a:endParaRPr kumimoji="1" lang="en-US" altLang="ja-JP" spc="-4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r>
              <a:rPr kumimoji="1" lang="ja-JP" altLang="en-US" sz="1400" spc="-1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（韓国風酢豚）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5F1A969-C1F1-4BC2-CAF2-A598391A16CF}"/>
              </a:ext>
            </a:extLst>
          </p:cNvPr>
          <p:cNvSpPr txBox="1"/>
          <p:nvPr/>
        </p:nvSpPr>
        <p:spPr>
          <a:xfrm>
            <a:off x="-564510" y="5028932"/>
            <a:ext cx="2216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参鶏湯</a:t>
            </a:r>
            <a:endParaRPr kumimoji="1" lang="en-US" altLang="ja-JP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ctr"/>
            <a:r>
              <a:rPr kumimoji="1" lang="ja-JP" altLang="en-US" sz="14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（サムゲタン）</a:t>
            </a:r>
            <a:endParaRPr kumimoji="1" lang="en-US" altLang="ja-JP" sz="1400" spc="-4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3A596B9-5C44-CC98-BE4D-391254FD40AE}"/>
              </a:ext>
            </a:extLst>
          </p:cNvPr>
          <p:cNvSpPr txBox="1"/>
          <p:nvPr/>
        </p:nvSpPr>
        <p:spPr>
          <a:xfrm>
            <a:off x="5214291" y="5061134"/>
            <a:ext cx="2216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pc="-2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たっぷりナムル</a:t>
            </a:r>
            <a:endParaRPr kumimoji="1" lang="en-US" altLang="ja-JP" spc="-25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r"/>
            <a:r>
              <a:rPr kumimoji="1" lang="ja-JP" altLang="en-US" spc="-2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のっけご飯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249E5A5-C945-AA4B-2C4C-E2D18773FABF}"/>
              </a:ext>
            </a:extLst>
          </p:cNvPr>
          <p:cNvSpPr txBox="1"/>
          <p:nvPr/>
        </p:nvSpPr>
        <p:spPr>
          <a:xfrm>
            <a:off x="5287652" y="8162524"/>
            <a:ext cx="2771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spc="-3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豚肉のクッパ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4650225-36C5-E845-81AB-12F5B95133B0}"/>
              </a:ext>
            </a:extLst>
          </p:cNvPr>
          <p:cNvSpPr txBox="1"/>
          <p:nvPr/>
        </p:nvSpPr>
        <p:spPr>
          <a:xfrm>
            <a:off x="56303" y="7848065"/>
            <a:ext cx="197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pc="-300" dirty="0">
                <a:solidFill>
                  <a:schemeClr val="bg1"/>
                </a:solidFill>
                <a:effectLst>
                  <a:glow rad="762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ねぎみそあったか</a:t>
            </a:r>
            <a:endParaRPr kumimoji="1" lang="en-US" altLang="ja-JP" spc="-300" dirty="0">
              <a:solidFill>
                <a:schemeClr val="bg1"/>
              </a:solidFill>
              <a:effectLst>
                <a:glow rad="762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r>
              <a:rPr kumimoji="1" lang="ja-JP" altLang="en-US" spc="-300" dirty="0">
                <a:solidFill>
                  <a:schemeClr val="bg1"/>
                </a:solidFill>
                <a:effectLst>
                  <a:glow rad="762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ホルモンうどん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0E710CA-9216-1C45-78DC-271E70DB16FB}"/>
              </a:ext>
            </a:extLst>
          </p:cNvPr>
          <p:cNvSpPr txBox="1"/>
          <p:nvPr/>
        </p:nvSpPr>
        <p:spPr>
          <a:xfrm>
            <a:off x="0" y="8403600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720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9960F36A-F992-D91F-A7A9-32D922874589}"/>
              </a:ext>
            </a:extLst>
          </p:cNvPr>
          <p:cNvSpPr txBox="1"/>
          <p:nvPr/>
        </p:nvSpPr>
        <p:spPr>
          <a:xfrm rot="10800000">
            <a:off x="5593573" y="3675184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500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DA2DC051-FEC3-B877-B5F8-F262153AD3F6}"/>
              </a:ext>
            </a:extLst>
          </p:cNvPr>
          <p:cNvSpPr txBox="1"/>
          <p:nvPr/>
        </p:nvSpPr>
        <p:spPr>
          <a:xfrm rot="10800000">
            <a:off x="-677817" y="3545517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2800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  <a:endParaRPr kumimoji="1" lang="ja-JP" altLang="en-US" sz="1400" b="1" spc="50" dirty="0">
              <a:solidFill>
                <a:srgbClr val="FFDC2A"/>
              </a:solidFill>
              <a:effectLst>
                <a:glow rad="88900">
                  <a:srgbClr val="00979C"/>
                </a:glow>
              </a:effectLst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D43A6E98-4AD4-E544-27FC-7CD50F777CBB}"/>
              </a:ext>
            </a:extLst>
          </p:cNvPr>
          <p:cNvSpPr txBox="1"/>
          <p:nvPr/>
        </p:nvSpPr>
        <p:spPr>
          <a:xfrm rot="10800000">
            <a:off x="4933348" y="2348240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650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5ABF0273-8B1E-012A-07EB-88A08DA3B825}"/>
              </a:ext>
            </a:extLst>
          </p:cNvPr>
          <p:cNvSpPr txBox="1"/>
          <p:nvPr/>
        </p:nvSpPr>
        <p:spPr>
          <a:xfrm rot="10800000">
            <a:off x="405399" y="713762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51</a:t>
            </a:r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3BD1E5EB-8A51-9752-80C5-869C3030047C}"/>
              </a:ext>
            </a:extLst>
          </p:cNvPr>
          <p:cNvSpPr txBox="1"/>
          <p:nvPr/>
        </p:nvSpPr>
        <p:spPr>
          <a:xfrm rot="10800000">
            <a:off x="5657461" y="742960"/>
            <a:ext cx="1881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spc="10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720</a:t>
            </a:r>
            <a:r>
              <a:rPr kumimoji="1" lang="ja-JP" altLang="en-US" b="1" spc="50" dirty="0">
                <a:solidFill>
                  <a:srgbClr val="FFDC2A"/>
                </a:solidFill>
                <a:effectLst>
                  <a:glow rad="88900">
                    <a:srgbClr val="00979C"/>
                  </a:glow>
                </a:effectLst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円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01D879F3-0C43-93E5-F7D5-2087593ED2AA}"/>
              </a:ext>
            </a:extLst>
          </p:cNvPr>
          <p:cNvSpPr txBox="1"/>
          <p:nvPr/>
        </p:nvSpPr>
        <p:spPr>
          <a:xfrm rot="10800000">
            <a:off x="5375325" y="2748836"/>
            <a:ext cx="154363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 </a:t>
            </a:r>
            <a:r>
              <a:rPr kumimoji="1" lang="ja-JP" altLang="en-US" sz="20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タンスユク</a:t>
            </a:r>
            <a:endParaRPr kumimoji="1" lang="en-US" altLang="ja-JP" spc="-4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r>
              <a:rPr kumimoji="1" lang="ja-JP" altLang="en-US" sz="1400" spc="-1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（韓国風酢豚）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9B79C247-B61B-0B27-D823-B0BC455A9204}"/>
              </a:ext>
            </a:extLst>
          </p:cNvPr>
          <p:cNvSpPr txBox="1"/>
          <p:nvPr/>
        </p:nvSpPr>
        <p:spPr>
          <a:xfrm rot="10800000">
            <a:off x="5912490" y="4048492"/>
            <a:ext cx="2216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参鶏湯</a:t>
            </a:r>
            <a:endParaRPr kumimoji="1" lang="en-US" altLang="ja-JP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ctr"/>
            <a:r>
              <a:rPr kumimoji="1" lang="ja-JP" altLang="en-US" sz="1400" spc="-40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（サムゲタン）</a:t>
            </a:r>
            <a:endParaRPr kumimoji="1" lang="en-US" altLang="ja-JP" sz="1400" spc="-40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DFCAD8BD-5124-3989-FF1B-DE88F9501E33}"/>
              </a:ext>
            </a:extLst>
          </p:cNvPr>
          <p:cNvSpPr txBox="1"/>
          <p:nvPr/>
        </p:nvSpPr>
        <p:spPr>
          <a:xfrm rot="10800000">
            <a:off x="129211" y="3974014"/>
            <a:ext cx="2216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pc="-2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たっぷりナムル</a:t>
            </a:r>
            <a:endParaRPr kumimoji="1" lang="en-US" altLang="ja-JP" spc="-250" dirty="0">
              <a:solidFill>
                <a:schemeClr val="bg1"/>
              </a:solidFill>
              <a:effectLst>
                <a:glow rad="1016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pPr algn="r"/>
            <a:r>
              <a:rPr kumimoji="1" lang="ja-JP" altLang="en-US" spc="-2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のっけご飯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DA805E53-6CF8-B5C5-B8E4-E80D07400024}"/>
              </a:ext>
            </a:extLst>
          </p:cNvPr>
          <p:cNvSpPr txBox="1"/>
          <p:nvPr/>
        </p:nvSpPr>
        <p:spPr>
          <a:xfrm rot="10800000">
            <a:off x="-488308" y="1121644"/>
            <a:ext cx="2771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spc="-350" dirty="0">
                <a:solidFill>
                  <a:schemeClr val="bg1"/>
                </a:solidFill>
                <a:effectLst>
                  <a:glow rad="1016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豚肉のクッパ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44B75D3A-900E-E598-B2E8-2EE97D0C208B}"/>
              </a:ext>
            </a:extLst>
          </p:cNvPr>
          <p:cNvSpPr txBox="1"/>
          <p:nvPr/>
        </p:nvSpPr>
        <p:spPr>
          <a:xfrm rot="10800000">
            <a:off x="5537623" y="1178025"/>
            <a:ext cx="197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pc="-300" dirty="0">
                <a:solidFill>
                  <a:schemeClr val="bg1"/>
                </a:solidFill>
                <a:effectLst>
                  <a:glow rad="762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ねぎみそあったか</a:t>
            </a:r>
            <a:endParaRPr kumimoji="1" lang="en-US" altLang="ja-JP" spc="-300" dirty="0">
              <a:solidFill>
                <a:schemeClr val="bg1"/>
              </a:solidFill>
              <a:effectLst>
                <a:glow rad="76200">
                  <a:srgbClr val="00979C"/>
                </a:glow>
              </a:effectLst>
              <a:latin typeface="HGSｺﾞｼｯｸE" panose="020B0900000000000000" pitchFamily="50" charset="-128"/>
              <a:ea typeface="HGSｺﾞｼｯｸE" panose="020B0900000000000000" pitchFamily="50" charset="-128"/>
            </a:endParaRPr>
          </a:p>
          <a:p>
            <a:r>
              <a:rPr kumimoji="1" lang="ja-JP" altLang="en-US" spc="-300" dirty="0">
                <a:solidFill>
                  <a:schemeClr val="bg1"/>
                </a:solidFill>
                <a:effectLst>
                  <a:glow rad="76200">
                    <a:srgbClr val="00979C"/>
                  </a:glow>
                </a:effectLst>
                <a:latin typeface="HGSｺﾞｼｯｸE" panose="020B0900000000000000" pitchFamily="50" charset="-128"/>
                <a:ea typeface="HGSｺﾞｼｯｸE" panose="020B0900000000000000" pitchFamily="50" charset="-128"/>
              </a:rPr>
              <a:t>ホルモンうどん</a:t>
            </a:r>
          </a:p>
        </p:txBody>
      </p:sp>
    </p:spTree>
    <p:extLst>
      <p:ext uri="{BB962C8B-B14F-4D97-AF65-F5344CB8AC3E}">
        <p14:creationId xmlns:p14="http://schemas.microsoft.com/office/powerpoint/2010/main" val="3663101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2384</TotalTime>
  <Words>104</Words>
  <Application>Microsoft Office PowerPoint</Application>
  <PresentationFormat>ユーザー設定</PresentationFormat>
  <Paragraphs>41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HGSｺﾞｼｯｸE</vt:lpstr>
      <vt:lpstr>HGS創英角ｺﾞｼｯｸUB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日下部 裕二</dc:creator>
  <cp:lastModifiedBy>kanda</cp:lastModifiedBy>
  <cp:revision>40</cp:revision>
  <dcterms:created xsi:type="dcterms:W3CDTF">2024-06-06T17:39:20Z</dcterms:created>
  <dcterms:modified xsi:type="dcterms:W3CDTF">2026-03-24T09:20:08Z</dcterms:modified>
</cp:coreProperties>
</file>